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9" r:id="rId2"/>
    <p:sldId id="286" r:id="rId3"/>
    <p:sldId id="337" r:id="rId4"/>
    <p:sldId id="336" r:id="rId5"/>
    <p:sldId id="334" r:id="rId6"/>
    <p:sldId id="338" r:id="rId7"/>
    <p:sldId id="339" r:id="rId8"/>
    <p:sldId id="297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4600" autoAdjust="0"/>
  </p:normalViewPr>
  <p:slideViewPr>
    <p:cSldViewPr snapToGrid="0">
      <p:cViewPr varScale="1">
        <p:scale>
          <a:sx n="111" d="100"/>
          <a:sy n="111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0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法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因緣之類別（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因緣之類別（</a:t>
              </a:r>
              <a:r>
                <a:rPr lang="zh-TW" altLang="en-US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下</a:t>
              </a:r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16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法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四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因緣之類別（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D8DD1A-0933-F4E4-049C-F074106F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0" y="1027035"/>
            <a:ext cx="11976340" cy="503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B926239-CD63-4921-3219-D7A11361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" y="1257291"/>
            <a:ext cx="12192000" cy="46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63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A2D594-D35E-95A7-D362-AB50C3A4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0" y="1525885"/>
            <a:ext cx="10846279" cy="48968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BE4974-102A-5262-6722-53063D91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04" y="739878"/>
            <a:ext cx="8949993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9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88CAF4-02C6-647A-8431-8E3EA7CE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2400156"/>
            <a:ext cx="10593278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0BFDEA-60BB-764D-314D-EC6D46D6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5" y="862642"/>
            <a:ext cx="11231539" cy="58767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FD11C4F-0B90-AD86-2C53-597551C4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04" y="67028"/>
            <a:ext cx="8949993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9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7558</TotalTime>
  <Words>99</Words>
  <Application>Microsoft Office PowerPoint</Application>
  <PresentationFormat>寬螢幕</PresentationFormat>
  <Paragraphs>18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399</cp:revision>
  <dcterms:created xsi:type="dcterms:W3CDTF">2023-08-17T10:12:34Z</dcterms:created>
  <dcterms:modified xsi:type="dcterms:W3CDTF">2023-09-27T10:34:32Z</dcterms:modified>
</cp:coreProperties>
</file>